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459" y="108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it.ly/scaling-down-2020" TargetMode="External"/><Relationship Id="rId7" Type="http://schemas.microsoft.com/office/2007/relationships/hdphoto" Target="../media/hdphoto1.wdp"/><Relationship Id="rId2" Type="http://schemas.openxmlformats.org/officeDocument/2006/relationships/hyperlink" Target="http://scaledml.org/202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3" y="1116477"/>
            <a:ext cx="34469845" cy="38601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200" b="1" dirty="0"/>
              <a:t>Scaling Down – Squaring Deep Neural Networks for </a:t>
            </a:r>
            <a:r>
              <a:rPr lang="en-US" sz="14200" b="1" dirty="0" err="1"/>
              <a:t>explainability</a:t>
            </a:r>
            <a:r>
              <a:rPr lang="en-US" sz="14200" b="1" dirty="0"/>
              <a:t> and lightweight deployment</a:t>
            </a:r>
            <a:br>
              <a:rPr lang="en-US" dirty="0"/>
            </a:br>
            <a:r>
              <a:rPr lang="en-US" sz="7200" dirty="0"/>
              <a:t>Oliver Zeigermann, </a:t>
            </a:r>
            <a:br>
              <a:rPr lang="en-US" sz="7200" dirty="0"/>
            </a:br>
            <a:r>
              <a:rPr lang="en-US" sz="7200" dirty="0">
                <a:hlinkClick r:id="rId2"/>
              </a:rPr>
              <a:t>http://scaledml.org/2020/</a:t>
            </a:r>
            <a:r>
              <a:rPr lang="en-US" sz="7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94526" y="5580563"/>
            <a:ext cx="13523495" cy="228781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Student Decision Tree can be tuned for</a:t>
            </a:r>
          </a:p>
          <a:p>
            <a:pPr marL="0" indent="0" algn="ctr">
              <a:buNone/>
            </a:pPr>
            <a:r>
              <a:rPr lang="en-US" sz="4800" b="1" dirty="0"/>
              <a:t>accuracy: </a:t>
            </a:r>
            <a:r>
              <a:rPr lang="en-US" sz="4800" i="1" dirty="0"/>
              <a:t>same score as teacher, but depth of 12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b="1" dirty="0" err="1"/>
              <a:t>explainability</a:t>
            </a:r>
            <a:r>
              <a:rPr lang="en-US" sz="4800" b="1" dirty="0"/>
              <a:t>: </a:t>
            </a:r>
            <a:r>
              <a:rPr lang="en-US" sz="4800" i="1" dirty="0"/>
              <a:t>only six leaf nodes, and depth of 4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i="1" dirty="0"/>
              <a:t>Sample prediction path</a:t>
            </a:r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6600" b="1" dirty="0"/>
          </a:p>
          <a:p>
            <a:pPr marL="0" indent="0" algn="ctr">
              <a:buNone/>
            </a:pPr>
            <a:endParaRPr lang="en-CH" sz="3200" b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4775687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2659990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 dirty="0"/>
              <a:t>Notebook: </a:t>
            </a:r>
            <a:r>
              <a:rPr lang="de-DE" sz="8000" dirty="0">
                <a:hlinkClick r:id="rId3"/>
              </a:rPr>
              <a:t>http://bit.ly/scaling-down-2020</a:t>
            </a:r>
            <a:r>
              <a:rPr lang="de-DE" sz="8000" dirty="0"/>
              <a:t> </a:t>
            </a:r>
            <a:endParaRPr lang="en-US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522259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5B9EDC0-1652-4481-8A74-2100EE178472}"/>
              </a:ext>
            </a:extLst>
          </p:cNvPr>
          <p:cNvSpPr txBox="1">
            <a:spLocks/>
          </p:cNvSpPr>
          <p:nvPr/>
        </p:nvSpPr>
        <p:spPr>
          <a:xfrm>
            <a:off x="1622300" y="5749005"/>
            <a:ext cx="13147261" cy="230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Use Case - Risk Prediction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We want to score the risk of potential customers based on their age the max speed of their cars.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6600" b="1" i="1" dirty="0"/>
              <a:t>Deep Neural Networks can solve this</a:t>
            </a:r>
            <a:endParaRPr lang="en-US" sz="4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None/>
            </a:pPr>
            <a:r>
              <a:rPr lang="en-US" sz="4800" i="1" dirty="0"/>
              <a:t>gives high accuracy without any overfitting, but also 130k parameters make this a block box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991FE5C-72CD-4A35-AAD9-F18958007AE9}"/>
              </a:ext>
            </a:extLst>
          </p:cNvPr>
          <p:cNvSpPr txBox="1">
            <a:spLocks/>
          </p:cNvSpPr>
          <p:nvPr/>
        </p:nvSpPr>
        <p:spPr>
          <a:xfrm>
            <a:off x="14612468" y="6268453"/>
            <a:ext cx="12049512" cy="2242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Decision Trees offer </a:t>
            </a:r>
            <a:r>
              <a:rPr lang="en-US" sz="7200" b="1" dirty="0" err="1"/>
              <a:t>explainability</a:t>
            </a:r>
            <a:endParaRPr lang="en-US" sz="7200" b="1" dirty="0"/>
          </a:p>
          <a:p>
            <a:pPr>
              <a:spcBef>
                <a:spcPts val="1000"/>
              </a:spcBef>
            </a:pPr>
            <a:r>
              <a:rPr lang="en-US" sz="4800" i="1" dirty="0"/>
              <a:t>the right to explanation is well established by the GDPR and United States' Credit score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shallow decision trees allow for at least a basic level understanding, 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but tend to overfit even when regularized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can be used to generate readable code from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cheap to bring into production</a:t>
            </a:r>
          </a:p>
          <a:p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7200" b="1" dirty="0"/>
              <a:t>Best of both worlds – use DNN as a teacher for Decision Trees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high capacity deep neural network is trained and regularized like shown in left column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used to predict a dense set of data over complete range of domain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this data, not original data, is used to train decision tree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does not overfit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1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500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0BCE9-C56C-4149-A8F7-BB4B9DA9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61" y="8978633"/>
            <a:ext cx="10494253" cy="59565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60D5EE4-C602-44C8-B41A-3461661E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8292" y="16529584"/>
            <a:ext cx="10494252" cy="59565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D8A4B1-CEAE-4283-AF63-D0DA02DB1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3526" y="20966047"/>
            <a:ext cx="7038473" cy="86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23404-07DC-4C6D-B8BF-4FD7AB113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4139" y="9141341"/>
            <a:ext cx="8892871" cy="50476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3DB6-12DA-460B-906C-22AE7DF98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4729" y="14284726"/>
            <a:ext cx="11506873" cy="653134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D5A5F-9A9E-4803-8E60-1B52A69A4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2037" y="23114435"/>
            <a:ext cx="4400361" cy="7932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49D8D0-3A25-4F44-89A8-7A1504A7C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8978" y="15063130"/>
            <a:ext cx="9256792" cy="5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221</Words>
  <Application>Microsoft Office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Scaling Down – Squaring Deep Neural Networks for explainability and lightweight deployment Oliver Zeigermann,  http://scaledml.org/2020/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68</cp:revision>
  <dcterms:created xsi:type="dcterms:W3CDTF">2019-02-09T09:20:22Z</dcterms:created>
  <dcterms:modified xsi:type="dcterms:W3CDTF">2019-11-28T17:12:43Z</dcterms:modified>
</cp:coreProperties>
</file>